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1"/>
            <a:ext cx="8458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1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59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28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29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52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02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7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72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9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76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0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799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6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31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8839200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60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868679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54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610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34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99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29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08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2019-10-07T03:49:29Z</dcterms:modified>
</cp:coreProperties>
</file>